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1599525" cy="21599525"/>
  <p:notesSz cx="6858000" cy="9144000"/>
  <p:defaultTextStyle>
    <a:defPPr>
      <a:defRPr lang="en-US"/>
    </a:defPPr>
    <a:lvl1pPr marL="0" algn="l" defTabSz="2073493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036747" algn="l" defTabSz="2073493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2073493" algn="l" defTabSz="2073493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3110240" algn="l" defTabSz="2073493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4146987" algn="l" defTabSz="2073493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5183734" algn="l" defTabSz="2073493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6220480" algn="l" defTabSz="2073493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7257227" algn="l" defTabSz="2073493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8293974" algn="l" defTabSz="2073493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CC0"/>
    <a:srgbClr val="4C5359"/>
    <a:srgbClr val="E3A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/>
    <p:restoredTop sz="94700"/>
  </p:normalViewPr>
  <p:slideViewPr>
    <p:cSldViewPr snapToGrid="0" snapToObjects="1">
      <p:cViewPr varScale="1">
        <p:scale>
          <a:sx n="27" d="100"/>
          <a:sy n="27" d="100"/>
        </p:scale>
        <p:origin x="201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221E-D828-FB42-8983-C98A45B642B9}" type="datetimeFigureOut">
              <a:rPr lang="hu-HU" smtClean="0"/>
              <a:t>2018.05.03.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3E88D-0DB3-AC4B-AE5F-C8B1B4E4B1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35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3534924"/>
            <a:ext cx="18359596" cy="7519835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1344752"/>
            <a:ext cx="16199644" cy="5214884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149975"/>
            <a:ext cx="4657398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149975"/>
            <a:ext cx="13702199" cy="18304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5384888"/>
            <a:ext cx="18629590" cy="89848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14454688"/>
            <a:ext cx="18629590" cy="4724895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5749874"/>
            <a:ext cx="9179798" cy="1370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5749874"/>
            <a:ext cx="9179798" cy="1370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149979"/>
            <a:ext cx="18629590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5294885"/>
            <a:ext cx="9137610" cy="259494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7889827"/>
            <a:ext cx="9137610" cy="11604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5294885"/>
            <a:ext cx="9182611" cy="259494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7889827"/>
            <a:ext cx="9182611" cy="11604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439968"/>
            <a:ext cx="6966409" cy="503988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3109937"/>
            <a:ext cx="10934760" cy="15349662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6479857"/>
            <a:ext cx="6966409" cy="12004738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439968"/>
            <a:ext cx="6966409" cy="503988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3109937"/>
            <a:ext cx="10934760" cy="15349662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6479857"/>
            <a:ext cx="6966409" cy="12004738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149979"/>
            <a:ext cx="18629590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5749874"/>
            <a:ext cx="18629590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20019564"/>
            <a:ext cx="4859893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5F79-A5AA-014A-8EB9-370154D95A4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20019564"/>
            <a:ext cx="4859893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0430B-6F71-D342-9F2C-5A8E36E3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0003"/>
            <a:ext cx="21599525" cy="2159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51" y="2"/>
            <a:ext cx="21599525" cy="21599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4" y="-1"/>
            <a:ext cx="21599523" cy="21599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35" y="-2"/>
            <a:ext cx="21599527" cy="211226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06840" y="6543307"/>
            <a:ext cx="69494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Minta Mira</a:t>
            </a:r>
          </a:p>
          <a:p>
            <a:r>
              <a:rPr lang="hu-HU" sz="3200" dirty="0" smtClean="0">
                <a:solidFill>
                  <a:srgbClr val="4C5359"/>
                </a:solidFill>
                <a:latin typeface="Raleway" charset="0"/>
                <a:ea typeface="Raleway" charset="0"/>
                <a:cs typeface="Raleway" charset="0"/>
              </a:rPr>
              <a:t>POZÍCIÓ MEGNEVEZÉSE</a:t>
            </a:r>
            <a:endParaRPr lang="en-US" sz="3200" dirty="0">
              <a:solidFill>
                <a:srgbClr val="4C5359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161" y="9509760"/>
            <a:ext cx="20303813" cy="823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3600" b="1" dirty="0">
                <a:solidFill>
                  <a:srgbClr val="E3A716"/>
                </a:solidFill>
                <a:latin typeface="Raleway" charset="0"/>
                <a:ea typeface="Raleway" charset="0"/>
                <a:cs typeface="Raleway" charset="0"/>
              </a:rPr>
              <a:t>Melyik területre érkezel?</a:t>
            </a:r>
          </a:p>
          <a:p>
            <a:r>
              <a:rPr lang="hu-HU" sz="3600" dirty="0">
                <a:solidFill>
                  <a:srgbClr val="4C5359"/>
                </a:solidFill>
                <a:latin typeface="Raleway" charset="0"/>
                <a:ea typeface="Raleway" charset="0"/>
                <a:cs typeface="Raleway" charset="0"/>
              </a:rPr>
              <a:t>Minta válasz</a:t>
            </a:r>
          </a:p>
          <a:p>
            <a:endParaRPr lang="hu-HU" sz="3600" dirty="0">
              <a:solidFill>
                <a:srgbClr val="4C5359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spcAft>
                <a:spcPts val="600"/>
              </a:spcAft>
            </a:pPr>
            <a:r>
              <a:rPr lang="hu-HU" sz="3600" b="1" dirty="0">
                <a:solidFill>
                  <a:srgbClr val="E3A716"/>
                </a:solidFill>
                <a:latin typeface="Raleway" charset="0"/>
                <a:ea typeface="Raleway" charset="0"/>
                <a:cs typeface="Raleway" charset="0"/>
              </a:rPr>
              <a:t>Ki lesz a vezetőd?</a:t>
            </a:r>
          </a:p>
          <a:p>
            <a:r>
              <a:rPr lang="hu-HU" sz="3600" dirty="0">
                <a:solidFill>
                  <a:srgbClr val="4C5359"/>
                </a:solidFill>
                <a:latin typeface="Raleway" charset="0"/>
                <a:ea typeface="Raleway" charset="0"/>
                <a:cs typeface="Raleway" charset="0"/>
              </a:rPr>
              <a:t>Minta válasz</a:t>
            </a:r>
          </a:p>
          <a:p>
            <a:endParaRPr lang="hu-HU" sz="3600" dirty="0">
              <a:solidFill>
                <a:srgbClr val="4C5359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spcAft>
                <a:spcPts val="600"/>
              </a:spcAft>
            </a:pPr>
            <a:r>
              <a:rPr lang="hu-HU" sz="3600" b="1" dirty="0">
                <a:solidFill>
                  <a:srgbClr val="E3A716"/>
                </a:solidFill>
                <a:latin typeface="Raleway" charset="0"/>
                <a:ea typeface="Raleway" charset="0"/>
                <a:cs typeface="Raleway" charset="0"/>
              </a:rPr>
              <a:t>Van-e olyan tanulmányod, munkatapasztalatod, ami hasznos lehet az új munkakörödben?</a:t>
            </a:r>
          </a:p>
          <a:p>
            <a:r>
              <a:rPr lang="hu-HU" sz="3600" dirty="0">
                <a:solidFill>
                  <a:srgbClr val="4C5359"/>
                </a:solidFill>
                <a:latin typeface="Raleway" charset="0"/>
                <a:ea typeface="Raleway" charset="0"/>
                <a:cs typeface="Raleway" charset="0"/>
              </a:rPr>
              <a:t>Minta válasz</a:t>
            </a:r>
          </a:p>
          <a:p>
            <a:endParaRPr lang="hu-HU" sz="3600" dirty="0">
              <a:solidFill>
                <a:srgbClr val="4C5359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spcAft>
                <a:spcPts val="600"/>
              </a:spcAft>
            </a:pPr>
            <a:r>
              <a:rPr lang="hu-HU" sz="3600" b="1" dirty="0">
                <a:solidFill>
                  <a:srgbClr val="E3A716"/>
                </a:solidFill>
                <a:latin typeface="Raleway" charset="0"/>
                <a:ea typeface="Raleway" charset="0"/>
                <a:cs typeface="Raleway" charset="0"/>
              </a:rPr>
              <a:t>Mivel foglalkozol szívesen a szabadidődben? </a:t>
            </a:r>
          </a:p>
          <a:p>
            <a:r>
              <a:rPr lang="hu-HU" sz="3600" dirty="0">
                <a:solidFill>
                  <a:srgbClr val="4C5359"/>
                </a:solidFill>
                <a:latin typeface="Raleway" charset="0"/>
                <a:ea typeface="Raleway" charset="0"/>
                <a:cs typeface="Raleway" charset="0"/>
              </a:rPr>
              <a:t>Minta válasz</a:t>
            </a:r>
          </a:p>
          <a:p>
            <a:endParaRPr lang="hu-HU" sz="3600" dirty="0">
              <a:solidFill>
                <a:srgbClr val="4C5359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spcAft>
                <a:spcPts val="600"/>
              </a:spcAft>
            </a:pPr>
            <a:r>
              <a:rPr lang="hu-HU" sz="3600" b="1" dirty="0">
                <a:solidFill>
                  <a:srgbClr val="E3A716"/>
                </a:solidFill>
                <a:latin typeface="Raleway" charset="0"/>
                <a:ea typeface="Raleway" charset="0"/>
                <a:cs typeface="Raleway" charset="0"/>
              </a:rPr>
              <a:t>Mit vársz az ALTEO-</a:t>
            </a:r>
            <a:r>
              <a:rPr lang="hu-HU" sz="3600" b="1" dirty="0" err="1">
                <a:solidFill>
                  <a:srgbClr val="E3A716"/>
                </a:solidFill>
                <a:latin typeface="Raleway" charset="0"/>
                <a:ea typeface="Raleway" charset="0"/>
                <a:cs typeface="Raleway" charset="0"/>
              </a:rPr>
              <a:t>tól</a:t>
            </a:r>
            <a:r>
              <a:rPr lang="hu-HU" sz="3600" b="1" dirty="0">
                <a:solidFill>
                  <a:srgbClr val="E3A716"/>
                </a:solidFill>
                <a:latin typeface="Raleway" charset="0"/>
                <a:ea typeface="Raleway" charset="0"/>
                <a:cs typeface="Raleway" charset="0"/>
              </a:rPr>
              <a:t>?</a:t>
            </a:r>
          </a:p>
          <a:p>
            <a:r>
              <a:rPr lang="hu-HU" sz="3600" dirty="0">
                <a:solidFill>
                  <a:srgbClr val="4C5359"/>
                </a:solidFill>
                <a:latin typeface="Raleway" charset="0"/>
                <a:ea typeface="Raleway" charset="0"/>
                <a:cs typeface="Raleway" charset="0"/>
              </a:rPr>
              <a:t>Minta válasz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r="26323" b="37814"/>
          <a:stretch/>
        </p:blipFill>
        <p:spPr>
          <a:xfrm>
            <a:off x="1806120" y="2531421"/>
            <a:ext cx="5558035" cy="5688336"/>
          </a:xfrm>
          <a:prstGeom prst="roundRect">
            <a:avLst>
              <a:gd name="adj" fmla="val 9680"/>
            </a:avLst>
          </a:prstGeom>
          <a:ln w="127000">
            <a:solidFill>
              <a:srgbClr val="52AC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147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47</Words>
  <Application>Microsoft Office PowerPoint</Application>
  <PresentationFormat>Egyéni</PresentationFormat>
  <Paragraphs>16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Raleway</vt:lpstr>
      <vt:lpstr>Office Theme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Kelemen Gabriella</cp:lastModifiedBy>
  <cp:revision>12</cp:revision>
  <dcterms:created xsi:type="dcterms:W3CDTF">2018-01-02T14:16:09Z</dcterms:created>
  <dcterms:modified xsi:type="dcterms:W3CDTF">2018-05-03T13:29:03Z</dcterms:modified>
</cp:coreProperties>
</file>